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57" r:id="rId4"/>
    <p:sldId id="258" r:id="rId5"/>
    <p:sldId id="474" r:id="rId6"/>
    <p:sldId id="259" r:id="rId7"/>
    <p:sldId id="475"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384" autoAdjust="0"/>
  </p:normalViewPr>
  <p:slideViewPr>
    <p:cSldViewPr snapToGrid="0">
      <p:cViewPr varScale="1">
        <p:scale>
          <a:sx n="59" d="100"/>
          <a:sy n="59" d="100"/>
        </p:scale>
        <p:origin x="10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2B1BF83-010E-4C59-85D8-33A553BCF452}" type="datetimeFigureOut">
              <a:rPr lang="en-US" smtClean="0"/>
              <a:t>11/18/2019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AA48727-AEFD-4D98-83EF-C49F56488FE3}" type="slidenum">
              <a:rPr lang="en-US" smtClean="0"/>
              <a:t>‹#›</a:t>
            </a:fld>
            <a:endParaRPr lang="en-US"/>
          </a:p>
        </p:txBody>
      </p:sp>
    </p:spTree>
    <p:extLst>
      <p:ext uri="{BB962C8B-B14F-4D97-AF65-F5344CB8AC3E}">
        <p14:creationId xmlns:p14="http://schemas.microsoft.com/office/powerpoint/2010/main" val="877712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A48727-AEFD-4D98-83EF-C49F56488FE3}" type="slidenum">
              <a:rPr lang="en-US" smtClean="0"/>
              <a:t>1</a:t>
            </a:fld>
            <a:endParaRPr lang="en-US"/>
          </a:p>
        </p:txBody>
      </p:sp>
    </p:spTree>
    <p:extLst>
      <p:ext uri="{BB962C8B-B14F-4D97-AF65-F5344CB8AC3E}">
        <p14:creationId xmlns:p14="http://schemas.microsoft.com/office/powerpoint/2010/main" val="219443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A48727-AEFD-4D98-83EF-C49F56488FE3}" type="slidenum">
              <a:rPr lang="en-US" smtClean="0"/>
              <a:t>2</a:t>
            </a:fld>
            <a:endParaRPr lang="en-US"/>
          </a:p>
        </p:txBody>
      </p:sp>
    </p:spTree>
    <p:extLst>
      <p:ext uri="{BB962C8B-B14F-4D97-AF65-F5344CB8AC3E}">
        <p14:creationId xmlns:p14="http://schemas.microsoft.com/office/powerpoint/2010/main" val="92247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A48727-AEFD-4D98-83EF-C49F56488FE3}" type="slidenum">
              <a:rPr lang="en-US" smtClean="0"/>
              <a:t>3</a:t>
            </a:fld>
            <a:endParaRPr lang="en-US"/>
          </a:p>
        </p:txBody>
      </p:sp>
    </p:spTree>
    <p:extLst>
      <p:ext uri="{BB962C8B-B14F-4D97-AF65-F5344CB8AC3E}">
        <p14:creationId xmlns:p14="http://schemas.microsoft.com/office/powerpoint/2010/main" val="2789960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A48727-AEFD-4D98-83EF-C49F56488FE3}" type="slidenum">
              <a:rPr lang="en-US" smtClean="0"/>
              <a:t>4</a:t>
            </a:fld>
            <a:endParaRPr lang="en-US"/>
          </a:p>
        </p:txBody>
      </p:sp>
    </p:spTree>
    <p:extLst>
      <p:ext uri="{BB962C8B-B14F-4D97-AF65-F5344CB8AC3E}">
        <p14:creationId xmlns:p14="http://schemas.microsoft.com/office/powerpoint/2010/main" val="1118060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Do what He’s told you to do – ponder the message you've received in your heart</a:t>
            </a:r>
          </a:p>
          <a:p>
            <a:pPr defTabSz="942289"/>
            <a:endParaRPr lang="en-US" dirty="0"/>
          </a:p>
          <a:p>
            <a:r>
              <a:rPr lang="en-US" dirty="0"/>
              <a:t>Hopefully, you will be discussing what you’ve heard here…. This is what the Lord’s giving to sustain, encourage, and lead you till we meet again in 2021. </a:t>
            </a:r>
          </a:p>
          <a:p>
            <a:endParaRPr lang="en-US" dirty="0"/>
          </a:p>
          <a:p>
            <a:r>
              <a:rPr lang="en-US" dirty="0"/>
              <a:t>Get involved away from just the Meal – bible study, LIS, prayer group</a:t>
            </a:r>
          </a:p>
          <a:p>
            <a:endParaRPr lang="en-US" dirty="0"/>
          </a:p>
          <a:p>
            <a:r>
              <a:rPr lang="en-US" dirty="0"/>
              <a:t>We need to keep the fire stoked - </a:t>
            </a:r>
          </a:p>
          <a:p>
            <a:pPr defTabSz="942289"/>
            <a:endParaRPr lang="en-US" dirty="0"/>
          </a:p>
          <a:p>
            <a:endParaRPr lang="en-US" dirty="0"/>
          </a:p>
        </p:txBody>
      </p:sp>
      <p:sp>
        <p:nvSpPr>
          <p:cNvPr id="4" name="Slide Number Placeholder 3"/>
          <p:cNvSpPr>
            <a:spLocks noGrp="1"/>
          </p:cNvSpPr>
          <p:nvPr>
            <p:ph type="sldNum" sz="quarter" idx="5"/>
          </p:nvPr>
        </p:nvSpPr>
        <p:spPr/>
        <p:txBody>
          <a:bodyPr/>
          <a:lstStyle/>
          <a:p>
            <a:fld id="{9AA48727-AEFD-4D98-83EF-C49F56488FE3}" type="slidenum">
              <a:rPr lang="en-US" smtClean="0"/>
              <a:t>5</a:t>
            </a:fld>
            <a:endParaRPr lang="en-US"/>
          </a:p>
        </p:txBody>
      </p:sp>
    </p:spTree>
    <p:extLst>
      <p:ext uri="{BB962C8B-B14F-4D97-AF65-F5344CB8AC3E}">
        <p14:creationId xmlns:p14="http://schemas.microsoft.com/office/powerpoint/2010/main" val="614633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Bloom where you’re planted</a:t>
            </a:r>
          </a:p>
          <a:p>
            <a:endParaRPr lang="en-US" dirty="0"/>
          </a:p>
        </p:txBody>
      </p:sp>
      <p:sp>
        <p:nvSpPr>
          <p:cNvPr id="4" name="Slide Number Placeholder 3"/>
          <p:cNvSpPr>
            <a:spLocks noGrp="1"/>
          </p:cNvSpPr>
          <p:nvPr>
            <p:ph type="sldNum" sz="quarter" idx="5"/>
          </p:nvPr>
        </p:nvSpPr>
        <p:spPr/>
        <p:txBody>
          <a:bodyPr/>
          <a:lstStyle/>
          <a:p>
            <a:fld id="{9AA48727-AEFD-4D98-83EF-C49F56488FE3}" type="slidenum">
              <a:rPr lang="en-US" smtClean="0"/>
              <a:t>6</a:t>
            </a:fld>
            <a:endParaRPr lang="en-US"/>
          </a:p>
        </p:txBody>
      </p:sp>
    </p:spTree>
    <p:extLst>
      <p:ext uri="{BB962C8B-B14F-4D97-AF65-F5344CB8AC3E}">
        <p14:creationId xmlns:p14="http://schemas.microsoft.com/office/powerpoint/2010/main" val="2760035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A48727-AEFD-4D98-83EF-C49F56488FE3}" type="slidenum">
              <a:rPr lang="en-US" smtClean="0"/>
              <a:t>7</a:t>
            </a:fld>
            <a:endParaRPr lang="en-US"/>
          </a:p>
        </p:txBody>
      </p:sp>
    </p:spTree>
    <p:extLst>
      <p:ext uri="{BB962C8B-B14F-4D97-AF65-F5344CB8AC3E}">
        <p14:creationId xmlns:p14="http://schemas.microsoft.com/office/powerpoint/2010/main" val="297619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33368-60C1-4E76-8ED7-C6FD3E4D7E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49A2D1-F595-4071-8454-108B2C5C02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7522C7-10CC-4859-991D-B5785BB93A93}"/>
              </a:ext>
            </a:extLst>
          </p:cNvPr>
          <p:cNvSpPr>
            <a:spLocks noGrp="1"/>
          </p:cNvSpPr>
          <p:nvPr>
            <p:ph type="dt" sz="half" idx="10"/>
          </p:nvPr>
        </p:nvSpPr>
        <p:spPr/>
        <p:txBody>
          <a:bodyPr/>
          <a:lstStyle/>
          <a:p>
            <a:fld id="{B034630A-A6CF-42C3-9ADD-2A5E6B2BDF2C}" type="datetime1">
              <a:rPr lang="en-US" smtClean="0"/>
              <a:t>11/18/2019</a:t>
            </a:fld>
            <a:endParaRPr lang="en-US"/>
          </a:p>
        </p:txBody>
      </p:sp>
      <p:sp>
        <p:nvSpPr>
          <p:cNvPr id="5" name="Footer Placeholder 4">
            <a:extLst>
              <a:ext uri="{FF2B5EF4-FFF2-40B4-BE49-F238E27FC236}">
                <a16:creationId xmlns:a16="http://schemas.microsoft.com/office/drawing/2014/main" id="{8D9001BF-59EA-4BDC-934B-FE670DA4C11E}"/>
              </a:ext>
            </a:extLst>
          </p:cNvPr>
          <p:cNvSpPr>
            <a:spLocks noGrp="1"/>
          </p:cNvSpPr>
          <p:nvPr>
            <p:ph type="ftr" sz="quarter" idx="11"/>
          </p:nvPr>
        </p:nvSpPr>
        <p:spPr/>
        <p:txBody>
          <a:bodyPr/>
          <a:lstStyle/>
          <a:p>
            <a:r>
              <a:rPr lang="en-US"/>
              <a:t>Sunday Morning - Magnificat Conference</a:t>
            </a:r>
          </a:p>
        </p:txBody>
      </p:sp>
      <p:sp>
        <p:nvSpPr>
          <p:cNvPr id="6" name="Slide Number Placeholder 5">
            <a:extLst>
              <a:ext uri="{FF2B5EF4-FFF2-40B4-BE49-F238E27FC236}">
                <a16:creationId xmlns:a16="http://schemas.microsoft.com/office/drawing/2014/main" id="{1C5323DF-F78A-463D-A2F4-FF39D578FD8D}"/>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242869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C93C-E8F5-4A09-8CD0-1B00F8D5D0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7648AC-AB33-4744-B4C9-702D50DDED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E1BD7-C687-4041-B38D-71D506B3E666}"/>
              </a:ext>
            </a:extLst>
          </p:cNvPr>
          <p:cNvSpPr>
            <a:spLocks noGrp="1"/>
          </p:cNvSpPr>
          <p:nvPr>
            <p:ph type="dt" sz="half" idx="10"/>
          </p:nvPr>
        </p:nvSpPr>
        <p:spPr/>
        <p:txBody>
          <a:bodyPr/>
          <a:lstStyle/>
          <a:p>
            <a:fld id="{42EB7BF5-7A5F-4FE4-8D85-996A5DF95619}" type="datetime1">
              <a:rPr lang="en-US" smtClean="0"/>
              <a:t>11/18/2019</a:t>
            </a:fld>
            <a:endParaRPr lang="en-US"/>
          </a:p>
        </p:txBody>
      </p:sp>
      <p:sp>
        <p:nvSpPr>
          <p:cNvPr id="5" name="Footer Placeholder 4">
            <a:extLst>
              <a:ext uri="{FF2B5EF4-FFF2-40B4-BE49-F238E27FC236}">
                <a16:creationId xmlns:a16="http://schemas.microsoft.com/office/drawing/2014/main" id="{FF1B7C1B-614E-44AF-BFE5-D0AF02CCA923}"/>
              </a:ext>
            </a:extLst>
          </p:cNvPr>
          <p:cNvSpPr>
            <a:spLocks noGrp="1"/>
          </p:cNvSpPr>
          <p:nvPr>
            <p:ph type="ftr" sz="quarter" idx="11"/>
          </p:nvPr>
        </p:nvSpPr>
        <p:spPr/>
        <p:txBody>
          <a:bodyPr/>
          <a:lstStyle/>
          <a:p>
            <a:r>
              <a:rPr lang="en-US"/>
              <a:t>Sunday Morning - Magnificat Conference</a:t>
            </a:r>
          </a:p>
        </p:txBody>
      </p:sp>
      <p:sp>
        <p:nvSpPr>
          <p:cNvPr id="6" name="Slide Number Placeholder 5">
            <a:extLst>
              <a:ext uri="{FF2B5EF4-FFF2-40B4-BE49-F238E27FC236}">
                <a16:creationId xmlns:a16="http://schemas.microsoft.com/office/drawing/2014/main" id="{6D06FBAA-D218-4698-A2DB-8382F6A3E735}"/>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684516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938323-7F26-4AC3-8038-189A8371C0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E9DE2B-D6BB-4129-A637-ED294ADE7D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E9A0ED-2940-48BE-9738-E9DF9C7D81F4}"/>
              </a:ext>
            </a:extLst>
          </p:cNvPr>
          <p:cNvSpPr>
            <a:spLocks noGrp="1"/>
          </p:cNvSpPr>
          <p:nvPr>
            <p:ph type="dt" sz="half" idx="10"/>
          </p:nvPr>
        </p:nvSpPr>
        <p:spPr/>
        <p:txBody>
          <a:bodyPr/>
          <a:lstStyle/>
          <a:p>
            <a:fld id="{30AA93D9-F934-4C9C-A339-A2CD7A8B763F}" type="datetime1">
              <a:rPr lang="en-US" smtClean="0"/>
              <a:t>11/18/2019</a:t>
            </a:fld>
            <a:endParaRPr lang="en-US"/>
          </a:p>
        </p:txBody>
      </p:sp>
      <p:sp>
        <p:nvSpPr>
          <p:cNvPr id="5" name="Footer Placeholder 4">
            <a:extLst>
              <a:ext uri="{FF2B5EF4-FFF2-40B4-BE49-F238E27FC236}">
                <a16:creationId xmlns:a16="http://schemas.microsoft.com/office/drawing/2014/main" id="{A07937AD-1DAE-4B2C-8F41-88EC3E3BB047}"/>
              </a:ext>
            </a:extLst>
          </p:cNvPr>
          <p:cNvSpPr>
            <a:spLocks noGrp="1"/>
          </p:cNvSpPr>
          <p:nvPr>
            <p:ph type="ftr" sz="quarter" idx="11"/>
          </p:nvPr>
        </p:nvSpPr>
        <p:spPr/>
        <p:txBody>
          <a:bodyPr/>
          <a:lstStyle/>
          <a:p>
            <a:r>
              <a:rPr lang="en-US"/>
              <a:t>Sunday Morning - Magnificat Conference</a:t>
            </a:r>
          </a:p>
        </p:txBody>
      </p:sp>
      <p:sp>
        <p:nvSpPr>
          <p:cNvPr id="6" name="Slide Number Placeholder 5">
            <a:extLst>
              <a:ext uri="{FF2B5EF4-FFF2-40B4-BE49-F238E27FC236}">
                <a16:creationId xmlns:a16="http://schemas.microsoft.com/office/drawing/2014/main" id="{207A8063-5F71-4C9E-BA66-734398C7F171}"/>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28928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1DB1-F2FF-4355-AB2B-4642EC790A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404BCA-3A04-4AFC-A276-B52ECE203C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9EE361-8752-40F4-A667-48377026D333}"/>
              </a:ext>
            </a:extLst>
          </p:cNvPr>
          <p:cNvSpPr>
            <a:spLocks noGrp="1"/>
          </p:cNvSpPr>
          <p:nvPr>
            <p:ph type="dt" sz="half" idx="10"/>
          </p:nvPr>
        </p:nvSpPr>
        <p:spPr/>
        <p:txBody>
          <a:bodyPr/>
          <a:lstStyle/>
          <a:p>
            <a:fld id="{604F6848-2646-4982-B55F-4E7B04728869}" type="datetime1">
              <a:rPr lang="en-US" smtClean="0"/>
              <a:t>11/18/2019</a:t>
            </a:fld>
            <a:endParaRPr lang="en-US"/>
          </a:p>
        </p:txBody>
      </p:sp>
      <p:sp>
        <p:nvSpPr>
          <p:cNvPr id="5" name="Footer Placeholder 4">
            <a:extLst>
              <a:ext uri="{FF2B5EF4-FFF2-40B4-BE49-F238E27FC236}">
                <a16:creationId xmlns:a16="http://schemas.microsoft.com/office/drawing/2014/main" id="{FD6EA5FF-49EB-4788-845D-48CA8A5ED456}"/>
              </a:ext>
            </a:extLst>
          </p:cNvPr>
          <p:cNvSpPr>
            <a:spLocks noGrp="1"/>
          </p:cNvSpPr>
          <p:nvPr>
            <p:ph type="ftr" sz="quarter" idx="11"/>
          </p:nvPr>
        </p:nvSpPr>
        <p:spPr/>
        <p:txBody>
          <a:bodyPr/>
          <a:lstStyle/>
          <a:p>
            <a:r>
              <a:rPr lang="en-US"/>
              <a:t>Sunday Morning - Magnificat Conference</a:t>
            </a:r>
          </a:p>
        </p:txBody>
      </p:sp>
      <p:sp>
        <p:nvSpPr>
          <p:cNvPr id="6" name="Slide Number Placeholder 5">
            <a:extLst>
              <a:ext uri="{FF2B5EF4-FFF2-40B4-BE49-F238E27FC236}">
                <a16:creationId xmlns:a16="http://schemas.microsoft.com/office/drawing/2014/main" id="{6B7FDAC5-D2CC-4409-8735-15D86AE5F399}"/>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278738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95CB2-E04D-4CC1-A557-AA08538571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77E5FF-31A0-42FA-B2E7-0642642E5C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44B7E7-5399-4857-8786-E1D135852B17}"/>
              </a:ext>
            </a:extLst>
          </p:cNvPr>
          <p:cNvSpPr>
            <a:spLocks noGrp="1"/>
          </p:cNvSpPr>
          <p:nvPr>
            <p:ph type="dt" sz="half" idx="10"/>
          </p:nvPr>
        </p:nvSpPr>
        <p:spPr/>
        <p:txBody>
          <a:bodyPr/>
          <a:lstStyle/>
          <a:p>
            <a:fld id="{DCA662B5-48C0-4453-966B-722402D0CCCD}" type="datetime1">
              <a:rPr lang="en-US" smtClean="0"/>
              <a:t>11/18/2019</a:t>
            </a:fld>
            <a:endParaRPr lang="en-US"/>
          </a:p>
        </p:txBody>
      </p:sp>
      <p:sp>
        <p:nvSpPr>
          <p:cNvPr id="5" name="Footer Placeholder 4">
            <a:extLst>
              <a:ext uri="{FF2B5EF4-FFF2-40B4-BE49-F238E27FC236}">
                <a16:creationId xmlns:a16="http://schemas.microsoft.com/office/drawing/2014/main" id="{13E4855D-410A-43B2-859B-4CB224BEBD7B}"/>
              </a:ext>
            </a:extLst>
          </p:cNvPr>
          <p:cNvSpPr>
            <a:spLocks noGrp="1"/>
          </p:cNvSpPr>
          <p:nvPr>
            <p:ph type="ftr" sz="quarter" idx="11"/>
          </p:nvPr>
        </p:nvSpPr>
        <p:spPr/>
        <p:txBody>
          <a:bodyPr/>
          <a:lstStyle/>
          <a:p>
            <a:r>
              <a:rPr lang="en-US"/>
              <a:t>Sunday Morning - Magnificat Conference</a:t>
            </a:r>
          </a:p>
        </p:txBody>
      </p:sp>
      <p:sp>
        <p:nvSpPr>
          <p:cNvPr id="6" name="Slide Number Placeholder 5">
            <a:extLst>
              <a:ext uri="{FF2B5EF4-FFF2-40B4-BE49-F238E27FC236}">
                <a16:creationId xmlns:a16="http://schemas.microsoft.com/office/drawing/2014/main" id="{655682D7-89DD-49A6-9B4E-56B2D4B85A75}"/>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393435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2BC36-1AB7-44E1-A3BF-F3393508A9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18C176-0207-4200-BE33-383F200D68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7F3A62-6753-4180-9842-3ABB478FC1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07C047-47DF-486C-B2B2-3614665DE587}"/>
              </a:ext>
            </a:extLst>
          </p:cNvPr>
          <p:cNvSpPr>
            <a:spLocks noGrp="1"/>
          </p:cNvSpPr>
          <p:nvPr>
            <p:ph type="dt" sz="half" idx="10"/>
          </p:nvPr>
        </p:nvSpPr>
        <p:spPr/>
        <p:txBody>
          <a:bodyPr/>
          <a:lstStyle/>
          <a:p>
            <a:fld id="{30E1F806-FD79-4FF7-B166-D35FFFF7366E}" type="datetime1">
              <a:rPr lang="en-US" smtClean="0"/>
              <a:t>11/18/2019</a:t>
            </a:fld>
            <a:endParaRPr lang="en-US"/>
          </a:p>
        </p:txBody>
      </p:sp>
      <p:sp>
        <p:nvSpPr>
          <p:cNvPr id="6" name="Footer Placeholder 5">
            <a:extLst>
              <a:ext uri="{FF2B5EF4-FFF2-40B4-BE49-F238E27FC236}">
                <a16:creationId xmlns:a16="http://schemas.microsoft.com/office/drawing/2014/main" id="{6168231A-AD61-4BA5-ACF0-F0CA9F38C51F}"/>
              </a:ext>
            </a:extLst>
          </p:cNvPr>
          <p:cNvSpPr>
            <a:spLocks noGrp="1"/>
          </p:cNvSpPr>
          <p:nvPr>
            <p:ph type="ftr" sz="quarter" idx="11"/>
          </p:nvPr>
        </p:nvSpPr>
        <p:spPr/>
        <p:txBody>
          <a:bodyPr/>
          <a:lstStyle/>
          <a:p>
            <a:r>
              <a:rPr lang="en-US"/>
              <a:t>Sunday Morning - Magnificat Conference</a:t>
            </a:r>
          </a:p>
        </p:txBody>
      </p:sp>
      <p:sp>
        <p:nvSpPr>
          <p:cNvPr id="7" name="Slide Number Placeholder 6">
            <a:extLst>
              <a:ext uri="{FF2B5EF4-FFF2-40B4-BE49-F238E27FC236}">
                <a16:creationId xmlns:a16="http://schemas.microsoft.com/office/drawing/2014/main" id="{A258F739-3A91-4B42-B15C-4909FBDF158F}"/>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3460450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6B425-5BC1-43BD-8669-BC8912CA65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7A9BFF-7707-464D-AFCC-565B951ED9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8CA914-18A3-4E0E-9707-86177EF6D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16AA62-8B15-45B2-AA8D-8A93A94841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6B7527-C589-4E73-83DF-78EF280F50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F2FD3-6B6B-4A57-BA61-D8914E8D5B2C}"/>
              </a:ext>
            </a:extLst>
          </p:cNvPr>
          <p:cNvSpPr>
            <a:spLocks noGrp="1"/>
          </p:cNvSpPr>
          <p:nvPr>
            <p:ph type="dt" sz="half" idx="10"/>
          </p:nvPr>
        </p:nvSpPr>
        <p:spPr/>
        <p:txBody>
          <a:bodyPr/>
          <a:lstStyle/>
          <a:p>
            <a:fld id="{FD9EC9FB-A8A3-445A-AA21-9867CF83BF3B}" type="datetime1">
              <a:rPr lang="en-US" smtClean="0"/>
              <a:t>11/18/2019</a:t>
            </a:fld>
            <a:endParaRPr lang="en-US"/>
          </a:p>
        </p:txBody>
      </p:sp>
      <p:sp>
        <p:nvSpPr>
          <p:cNvPr id="8" name="Footer Placeholder 7">
            <a:extLst>
              <a:ext uri="{FF2B5EF4-FFF2-40B4-BE49-F238E27FC236}">
                <a16:creationId xmlns:a16="http://schemas.microsoft.com/office/drawing/2014/main" id="{2D070256-187E-4AC4-8A07-FC71303DF59D}"/>
              </a:ext>
            </a:extLst>
          </p:cNvPr>
          <p:cNvSpPr>
            <a:spLocks noGrp="1"/>
          </p:cNvSpPr>
          <p:nvPr>
            <p:ph type="ftr" sz="quarter" idx="11"/>
          </p:nvPr>
        </p:nvSpPr>
        <p:spPr/>
        <p:txBody>
          <a:bodyPr/>
          <a:lstStyle/>
          <a:p>
            <a:r>
              <a:rPr lang="en-US"/>
              <a:t>Sunday Morning - Magnificat Conference</a:t>
            </a:r>
          </a:p>
        </p:txBody>
      </p:sp>
      <p:sp>
        <p:nvSpPr>
          <p:cNvPr id="9" name="Slide Number Placeholder 8">
            <a:extLst>
              <a:ext uri="{FF2B5EF4-FFF2-40B4-BE49-F238E27FC236}">
                <a16:creationId xmlns:a16="http://schemas.microsoft.com/office/drawing/2014/main" id="{13296AD6-69E4-46FE-9B17-2AFEB5F85007}"/>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411572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FCB3A-734D-4867-96D5-DA3462E1D9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5CD7C6-6AE3-4B5B-A896-1DF01B8B3ADB}"/>
              </a:ext>
            </a:extLst>
          </p:cNvPr>
          <p:cNvSpPr>
            <a:spLocks noGrp="1"/>
          </p:cNvSpPr>
          <p:nvPr>
            <p:ph type="dt" sz="half" idx="10"/>
          </p:nvPr>
        </p:nvSpPr>
        <p:spPr/>
        <p:txBody>
          <a:bodyPr/>
          <a:lstStyle/>
          <a:p>
            <a:fld id="{577648B4-9AC3-45E8-8594-5BADFA9A2690}" type="datetime1">
              <a:rPr lang="en-US" smtClean="0"/>
              <a:t>11/18/2019</a:t>
            </a:fld>
            <a:endParaRPr lang="en-US"/>
          </a:p>
        </p:txBody>
      </p:sp>
      <p:sp>
        <p:nvSpPr>
          <p:cNvPr id="4" name="Footer Placeholder 3">
            <a:extLst>
              <a:ext uri="{FF2B5EF4-FFF2-40B4-BE49-F238E27FC236}">
                <a16:creationId xmlns:a16="http://schemas.microsoft.com/office/drawing/2014/main" id="{B1F1A207-7D8D-4D18-8C40-4A5139F935B2}"/>
              </a:ext>
            </a:extLst>
          </p:cNvPr>
          <p:cNvSpPr>
            <a:spLocks noGrp="1"/>
          </p:cNvSpPr>
          <p:nvPr>
            <p:ph type="ftr" sz="quarter" idx="11"/>
          </p:nvPr>
        </p:nvSpPr>
        <p:spPr/>
        <p:txBody>
          <a:bodyPr/>
          <a:lstStyle/>
          <a:p>
            <a:r>
              <a:rPr lang="en-US"/>
              <a:t>Sunday Morning - Magnificat Conference</a:t>
            </a:r>
          </a:p>
        </p:txBody>
      </p:sp>
      <p:sp>
        <p:nvSpPr>
          <p:cNvPr id="5" name="Slide Number Placeholder 4">
            <a:extLst>
              <a:ext uri="{FF2B5EF4-FFF2-40B4-BE49-F238E27FC236}">
                <a16:creationId xmlns:a16="http://schemas.microsoft.com/office/drawing/2014/main" id="{345A3CC0-E144-47BB-B5BF-7E1E30461C14}"/>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101077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F54D8-02E5-4196-A26B-DB35E50AD20A}"/>
              </a:ext>
            </a:extLst>
          </p:cNvPr>
          <p:cNvSpPr>
            <a:spLocks noGrp="1"/>
          </p:cNvSpPr>
          <p:nvPr>
            <p:ph type="dt" sz="half" idx="10"/>
          </p:nvPr>
        </p:nvSpPr>
        <p:spPr/>
        <p:txBody>
          <a:bodyPr/>
          <a:lstStyle/>
          <a:p>
            <a:fld id="{7F26B9B6-F91C-446F-A0EE-B8B85B52E746}" type="datetime1">
              <a:rPr lang="en-US" smtClean="0"/>
              <a:t>11/18/2019</a:t>
            </a:fld>
            <a:endParaRPr lang="en-US"/>
          </a:p>
        </p:txBody>
      </p:sp>
      <p:sp>
        <p:nvSpPr>
          <p:cNvPr id="3" name="Footer Placeholder 2">
            <a:extLst>
              <a:ext uri="{FF2B5EF4-FFF2-40B4-BE49-F238E27FC236}">
                <a16:creationId xmlns:a16="http://schemas.microsoft.com/office/drawing/2014/main" id="{D5CE032A-B14A-4386-8EE3-7354CB99D660}"/>
              </a:ext>
            </a:extLst>
          </p:cNvPr>
          <p:cNvSpPr>
            <a:spLocks noGrp="1"/>
          </p:cNvSpPr>
          <p:nvPr>
            <p:ph type="ftr" sz="quarter" idx="11"/>
          </p:nvPr>
        </p:nvSpPr>
        <p:spPr/>
        <p:txBody>
          <a:bodyPr/>
          <a:lstStyle/>
          <a:p>
            <a:r>
              <a:rPr lang="en-US"/>
              <a:t>Sunday Morning - Magnificat Conference</a:t>
            </a:r>
          </a:p>
        </p:txBody>
      </p:sp>
      <p:sp>
        <p:nvSpPr>
          <p:cNvPr id="4" name="Slide Number Placeholder 3">
            <a:extLst>
              <a:ext uri="{FF2B5EF4-FFF2-40B4-BE49-F238E27FC236}">
                <a16:creationId xmlns:a16="http://schemas.microsoft.com/office/drawing/2014/main" id="{286161FB-4F0B-445F-8081-0F2E2EBF7ECC}"/>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382838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FFA4-5789-4A0D-80ED-5825A5E3B5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DCAA19-F909-4ABB-8DDB-9DBE205A24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7EBF02-FD38-4D3B-B4B0-53B5209F41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C696A7-5FEE-4815-80C2-17F0FEC02C06}"/>
              </a:ext>
            </a:extLst>
          </p:cNvPr>
          <p:cNvSpPr>
            <a:spLocks noGrp="1"/>
          </p:cNvSpPr>
          <p:nvPr>
            <p:ph type="dt" sz="half" idx="10"/>
          </p:nvPr>
        </p:nvSpPr>
        <p:spPr/>
        <p:txBody>
          <a:bodyPr/>
          <a:lstStyle/>
          <a:p>
            <a:fld id="{35E70F6B-EB4B-444A-A56C-5CC25E70B8B0}" type="datetime1">
              <a:rPr lang="en-US" smtClean="0"/>
              <a:t>11/18/2019</a:t>
            </a:fld>
            <a:endParaRPr lang="en-US"/>
          </a:p>
        </p:txBody>
      </p:sp>
      <p:sp>
        <p:nvSpPr>
          <p:cNvPr id="6" name="Footer Placeholder 5">
            <a:extLst>
              <a:ext uri="{FF2B5EF4-FFF2-40B4-BE49-F238E27FC236}">
                <a16:creationId xmlns:a16="http://schemas.microsoft.com/office/drawing/2014/main" id="{38061442-3346-431F-AFF7-83B8FD1055A3}"/>
              </a:ext>
            </a:extLst>
          </p:cNvPr>
          <p:cNvSpPr>
            <a:spLocks noGrp="1"/>
          </p:cNvSpPr>
          <p:nvPr>
            <p:ph type="ftr" sz="quarter" idx="11"/>
          </p:nvPr>
        </p:nvSpPr>
        <p:spPr/>
        <p:txBody>
          <a:bodyPr/>
          <a:lstStyle/>
          <a:p>
            <a:r>
              <a:rPr lang="en-US"/>
              <a:t>Sunday Morning - Magnificat Conference</a:t>
            </a:r>
          </a:p>
        </p:txBody>
      </p:sp>
      <p:sp>
        <p:nvSpPr>
          <p:cNvPr id="7" name="Slide Number Placeholder 6">
            <a:extLst>
              <a:ext uri="{FF2B5EF4-FFF2-40B4-BE49-F238E27FC236}">
                <a16:creationId xmlns:a16="http://schemas.microsoft.com/office/drawing/2014/main" id="{77D21EE9-04FE-402F-8332-688376A12EF0}"/>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1631170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7BB92-06B9-4637-95F6-5BFCC74199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A6FE3A-56D4-485F-B7E9-A7DB786FAB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B06EAB-1203-4BA2-863B-576D6D8CD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774B1F-3D07-4B48-BAB1-B843AE1D0A2E}"/>
              </a:ext>
            </a:extLst>
          </p:cNvPr>
          <p:cNvSpPr>
            <a:spLocks noGrp="1"/>
          </p:cNvSpPr>
          <p:nvPr>
            <p:ph type="dt" sz="half" idx="10"/>
          </p:nvPr>
        </p:nvSpPr>
        <p:spPr/>
        <p:txBody>
          <a:bodyPr/>
          <a:lstStyle/>
          <a:p>
            <a:fld id="{D765B796-782F-468B-8AE9-3A352D7A6EBE}" type="datetime1">
              <a:rPr lang="en-US" smtClean="0"/>
              <a:t>11/18/2019</a:t>
            </a:fld>
            <a:endParaRPr lang="en-US"/>
          </a:p>
        </p:txBody>
      </p:sp>
      <p:sp>
        <p:nvSpPr>
          <p:cNvPr id="6" name="Footer Placeholder 5">
            <a:extLst>
              <a:ext uri="{FF2B5EF4-FFF2-40B4-BE49-F238E27FC236}">
                <a16:creationId xmlns:a16="http://schemas.microsoft.com/office/drawing/2014/main" id="{0D3D82B1-A07E-4E1D-8F10-FA1D088F3190}"/>
              </a:ext>
            </a:extLst>
          </p:cNvPr>
          <p:cNvSpPr>
            <a:spLocks noGrp="1"/>
          </p:cNvSpPr>
          <p:nvPr>
            <p:ph type="ftr" sz="quarter" idx="11"/>
          </p:nvPr>
        </p:nvSpPr>
        <p:spPr/>
        <p:txBody>
          <a:bodyPr/>
          <a:lstStyle/>
          <a:p>
            <a:r>
              <a:rPr lang="en-US"/>
              <a:t>Sunday Morning - Magnificat Conference</a:t>
            </a:r>
          </a:p>
        </p:txBody>
      </p:sp>
      <p:sp>
        <p:nvSpPr>
          <p:cNvPr id="7" name="Slide Number Placeholder 6">
            <a:extLst>
              <a:ext uri="{FF2B5EF4-FFF2-40B4-BE49-F238E27FC236}">
                <a16:creationId xmlns:a16="http://schemas.microsoft.com/office/drawing/2014/main" id="{519B1661-4AF8-46AA-85AC-EAA35EE551E0}"/>
              </a:ext>
            </a:extLst>
          </p:cNvPr>
          <p:cNvSpPr>
            <a:spLocks noGrp="1"/>
          </p:cNvSpPr>
          <p:nvPr>
            <p:ph type="sldNum" sz="quarter" idx="12"/>
          </p:nvPr>
        </p:nvSpPr>
        <p:spPr/>
        <p:txBody>
          <a:bodyPr/>
          <a:lstStyle/>
          <a:p>
            <a:fld id="{A8A5D3AE-5ED4-4D39-93AE-A7598B08953C}" type="slidenum">
              <a:rPr lang="en-US" smtClean="0"/>
              <a:t>‹#›</a:t>
            </a:fld>
            <a:endParaRPr lang="en-US"/>
          </a:p>
        </p:txBody>
      </p:sp>
    </p:spTree>
    <p:extLst>
      <p:ext uri="{BB962C8B-B14F-4D97-AF65-F5344CB8AC3E}">
        <p14:creationId xmlns:p14="http://schemas.microsoft.com/office/powerpoint/2010/main" val="169050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7C0AC9-E736-47CA-8D76-57F6D787AE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F1BAD3-4D17-4483-9144-E37F90D2C1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6ADDB-35AC-4E5A-BA5B-78A8ED2A11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274AA-EE51-43B3-8F7A-42E4C5CAE211}" type="datetime1">
              <a:rPr lang="en-US" smtClean="0"/>
              <a:t>11/18/2019</a:t>
            </a:fld>
            <a:endParaRPr lang="en-US"/>
          </a:p>
        </p:txBody>
      </p:sp>
      <p:sp>
        <p:nvSpPr>
          <p:cNvPr id="5" name="Footer Placeholder 4">
            <a:extLst>
              <a:ext uri="{FF2B5EF4-FFF2-40B4-BE49-F238E27FC236}">
                <a16:creationId xmlns:a16="http://schemas.microsoft.com/office/drawing/2014/main" id="{EFD2FFFB-CF80-4139-B268-BB7C763837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Sunday Morning - Magnificat Conference</a:t>
            </a:r>
          </a:p>
        </p:txBody>
      </p:sp>
      <p:sp>
        <p:nvSpPr>
          <p:cNvPr id="6" name="Slide Number Placeholder 5">
            <a:extLst>
              <a:ext uri="{FF2B5EF4-FFF2-40B4-BE49-F238E27FC236}">
                <a16:creationId xmlns:a16="http://schemas.microsoft.com/office/drawing/2014/main" id="{C4283C44-5FD3-47D8-B555-031AAB3A0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5D3AE-5ED4-4D39-93AE-A7598B08953C}" type="slidenum">
              <a:rPr lang="en-US" smtClean="0"/>
              <a:t>‹#›</a:t>
            </a:fld>
            <a:endParaRPr lang="en-US"/>
          </a:p>
        </p:txBody>
      </p:sp>
    </p:spTree>
    <p:extLst>
      <p:ext uri="{BB962C8B-B14F-4D97-AF65-F5344CB8AC3E}">
        <p14:creationId xmlns:p14="http://schemas.microsoft.com/office/powerpoint/2010/main" val="2929097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78FA0-8603-436D-96B4-1F6BBB8DF81E}"/>
              </a:ext>
            </a:extLst>
          </p:cNvPr>
          <p:cNvSpPr>
            <a:spLocks noGrp="1"/>
          </p:cNvSpPr>
          <p:nvPr>
            <p:ph type="ctrTitle"/>
          </p:nvPr>
        </p:nvSpPr>
        <p:spPr>
          <a:xfrm>
            <a:off x="7858474" y="640081"/>
            <a:ext cx="3693445" cy="3793488"/>
          </a:xfrm>
          <a:noFill/>
        </p:spPr>
        <p:txBody>
          <a:bodyPr>
            <a:normAutofit/>
          </a:bodyPr>
          <a:lstStyle/>
          <a:p>
            <a:pPr algn="l"/>
            <a:r>
              <a:rPr lang="en-US" sz="4800" dirty="0"/>
              <a:t>Acts 1: 13:</a:t>
            </a:r>
            <a:br>
              <a:rPr lang="en-US" sz="4800" dirty="0"/>
            </a:br>
            <a:r>
              <a:rPr lang="en-US" sz="4800" dirty="0"/>
              <a:t>We entered the Upper Room </a:t>
            </a:r>
          </a:p>
        </p:txBody>
      </p:sp>
      <p:sp>
        <p:nvSpPr>
          <p:cNvPr id="3" name="Subtitle 2">
            <a:extLst>
              <a:ext uri="{FF2B5EF4-FFF2-40B4-BE49-F238E27FC236}">
                <a16:creationId xmlns:a16="http://schemas.microsoft.com/office/drawing/2014/main" id="{306E96F1-C096-44F8-A50D-04AB374B6938}"/>
              </a:ext>
            </a:extLst>
          </p:cNvPr>
          <p:cNvSpPr>
            <a:spLocks noGrp="1"/>
          </p:cNvSpPr>
          <p:nvPr>
            <p:ph type="subTitle" idx="1"/>
          </p:nvPr>
        </p:nvSpPr>
        <p:spPr>
          <a:xfrm>
            <a:off x="7858473" y="4571999"/>
            <a:ext cx="3693446" cy="1645921"/>
          </a:xfrm>
          <a:noFill/>
        </p:spPr>
        <p:txBody>
          <a:bodyPr>
            <a:normAutofit/>
          </a:bodyPr>
          <a:lstStyle/>
          <a:p>
            <a:pPr algn="l"/>
            <a:r>
              <a:rPr lang="en-US" dirty="0"/>
              <a:t>We showed up…</a:t>
            </a:r>
          </a:p>
        </p:txBody>
      </p:sp>
      <p:sp>
        <p:nvSpPr>
          <p:cNvPr id="10" name="Rectangle 9">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975"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arge stone building&#10;&#10;Description automatically generated">
            <a:extLst>
              <a:ext uri="{FF2B5EF4-FFF2-40B4-BE49-F238E27FC236}">
                <a16:creationId xmlns:a16="http://schemas.microsoft.com/office/drawing/2014/main" id="{BE29BC15-00FA-4B5B-886A-33C3527CBD52}"/>
              </a:ext>
            </a:extLst>
          </p:cNvPr>
          <p:cNvPicPr>
            <a:picLocks noChangeAspect="1"/>
          </p:cNvPicPr>
          <p:nvPr/>
        </p:nvPicPr>
        <p:blipFill rotWithShape="1">
          <a:blip r:embed="rId3">
            <a:extLst>
              <a:ext uri="{28A0092B-C50C-407E-A947-70E740481C1C}">
                <a14:useLocalDpi xmlns:a14="http://schemas.microsoft.com/office/drawing/2010/main" val="0"/>
              </a:ext>
            </a:extLst>
          </a:blip>
          <a:srcRect l="18201" r="7510" b="1"/>
          <a:stretch/>
        </p:blipFill>
        <p:spPr>
          <a:xfrm>
            <a:off x="815807" y="804672"/>
            <a:ext cx="5934456" cy="5248656"/>
          </a:xfrm>
          <a:prstGeom prst="rect">
            <a:avLst/>
          </a:prstGeom>
          <a:effectLst/>
        </p:spPr>
      </p:pic>
      <p:sp>
        <p:nvSpPr>
          <p:cNvPr id="4" name="Date Placeholder 3">
            <a:extLst>
              <a:ext uri="{FF2B5EF4-FFF2-40B4-BE49-F238E27FC236}">
                <a16:creationId xmlns:a16="http://schemas.microsoft.com/office/drawing/2014/main" id="{104C84CC-309A-400C-A0E6-CB4F7C5D302A}"/>
              </a:ext>
            </a:extLst>
          </p:cNvPr>
          <p:cNvSpPr>
            <a:spLocks noGrp="1"/>
          </p:cNvSpPr>
          <p:nvPr>
            <p:ph type="dt" sz="half" idx="10"/>
          </p:nvPr>
        </p:nvSpPr>
        <p:spPr/>
        <p:txBody>
          <a:bodyPr/>
          <a:lstStyle/>
          <a:p>
            <a:fld id="{3CAB4729-E78A-4A1E-B3F2-2D28579496DB}" type="datetime1">
              <a:rPr lang="en-US" smtClean="0"/>
              <a:t>11/18/2019</a:t>
            </a:fld>
            <a:endParaRPr lang="en-US"/>
          </a:p>
        </p:txBody>
      </p:sp>
      <p:sp>
        <p:nvSpPr>
          <p:cNvPr id="6" name="Footer Placeholder 5">
            <a:extLst>
              <a:ext uri="{FF2B5EF4-FFF2-40B4-BE49-F238E27FC236}">
                <a16:creationId xmlns:a16="http://schemas.microsoft.com/office/drawing/2014/main" id="{B0DB4312-C956-4CC3-BCE0-929CF7F05229}"/>
              </a:ext>
            </a:extLst>
          </p:cNvPr>
          <p:cNvSpPr>
            <a:spLocks noGrp="1"/>
          </p:cNvSpPr>
          <p:nvPr>
            <p:ph type="ftr" sz="quarter" idx="11"/>
          </p:nvPr>
        </p:nvSpPr>
        <p:spPr/>
        <p:txBody>
          <a:bodyPr/>
          <a:lstStyle/>
          <a:p>
            <a:r>
              <a:rPr lang="en-US"/>
              <a:t>Sunday Morning - Magnificat Conference</a:t>
            </a:r>
          </a:p>
        </p:txBody>
      </p:sp>
      <p:sp>
        <p:nvSpPr>
          <p:cNvPr id="7" name="Slide Number Placeholder 6">
            <a:extLst>
              <a:ext uri="{FF2B5EF4-FFF2-40B4-BE49-F238E27FC236}">
                <a16:creationId xmlns:a16="http://schemas.microsoft.com/office/drawing/2014/main" id="{AE216475-06A8-4663-8BB5-4C81358052FF}"/>
              </a:ext>
            </a:extLst>
          </p:cNvPr>
          <p:cNvSpPr>
            <a:spLocks noGrp="1"/>
          </p:cNvSpPr>
          <p:nvPr>
            <p:ph type="sldNum" sz="quarter" idx="12"/>
          </p:nvPr>
        </p:nvSpPr>
        <p:spPr/>
        <p:txBody>
          <a:bodyPr/>
          <a:lstStyle/>
          <a:p>
            <a:fld id="{A8A5D3AE-5ED4-4D39-93AE-A7598B08953C}" type="slidenum">
              <a:rPr lang="en-US" smtClean="0"/>
              <a:t>1</a:t>
            </a:fld>
            <a:endParaRPr lang="en-US"/>
          </a:p>
        </p:txBody>
      </p:sp>
    </p:spTree>
    <p:extLst>
      <p:ext uri="{BB962C8B-B14F-4D97-AF65-F5344CB8AC3E}">
        <p14:creationId xmlns:p14="http://schemas.microsoft.com/office/powerpoint/2010/main" val="35443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mary and the apostles">
            <a:extLst>
              <a:ext uri="{FF2B5EF4-FFF2-40B4-BE49-F238E27FC236}">
                <a16:creationId xmlns:a16="http://schemas.microsoft.com/office/drawing/2014/main" id="{8B73C4D3-A4B7-41B1-9930-6F49B576451E}"/>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4493" r="7121" b="1"/>
          <a:stretch/>
        </p:blipFill>
        <p:spPr bwMode="auto">
          <a:xfrm>
            <a:off x="-305" y="-1"/>
            <a:ext cx="642305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72">
            <a:extLst>
              <a:ext uri="{FF2B5EF4-FFF2-40B4-BE49-F238E27FC236}">
                <a16:creationId xmlns:a16="http://schemas.microsoft.com/office/drawing/2014/main" id="{24F266AD-725B-4A9D-B448-4C000F95CB4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89BCB9F-5019-4CDA-B76C-FFF5B8AB20FD}"/>
              </a:ext>
            </a:extLst>
          </p:cNvPr>
          <p:cNvSpPr>
            <a:spLocks noGrp="1"/>
          </p:cNvSpPr>
          <p:nvPr>
            <p:ph type="title"/>
          </p:nvPr>
        </p:nvSpPr>
        <p:spPr>
          <a:xfrm>
            <a:off x="6748272" y="1927274"/>
            <a:ext cx="4800261" cy="3709909"/>
          </a:xfrm>
        </p:spPr>
        <p:txBody>
          <a:bodyPr vert="horz" lIns="91440" tIns="45720" rIns="91440" bIns="45720" rtlCol="0" anchor="t">
            <a:normAutofit/>
          </a:bodyPr>
          <a:lstStyle/>
          <a:p>
            <a:r>
              <a:rPr lang="en-US" dirty="0">
                <a:solidFill>
                  <a:srgbClr val="000000"/>
                </a:solidFill>
              </a:rPr>
              <a:t>Acts 1:14</a:t>
            </a:r>
            <a:br>
              <a:rPr lang="en-US" dirty="0">
                <a:solidFill>
                  <a:srgbClr val="000000"/>
                </a:solidFill>
              </a:rPr>
            </a:br>
            <a:r>
              <a:rPr lang="en-US" dirty="0">
                <a:solidFill>
                  <a:srgbClr val="000000"/>
                </a:solidFill>
              </a:rPr>
              <a:t>All devoted themselves in one accord to prayer</a:t>
            </a:r>
          </a:p>
        </p:txBody>
      </p:sp>
      <p:sp>
        <p:nvSpPr>
          <p:cNvPr id="3" name="Date Placeholder 2">
            <a:extLst>
              <a:ext uri="{FF2B5EF4-FFF2-40B4-BE49-F238E27FC236}">
                <a16:creationId xmlns:a16="http://schemas.microsoft.com/office/drawing/2014/main" id="{0631CF4C-0586-4B42-933C-4534347FA025}"/>
              </a:ext>
            </a:extLst>
          </p:cNvPr>
          <p:cNvSpPr>
            <a:spLocks noGrp="1"/>
          </p:cNvSpPr>
          <p:nvPr>
            <p:ph type="dt" sz="half" idx="10"/>
          </p:nvPr>
        </p:nvSpPr>
        <p:spPr/>
        <p:txBody>
          <a:bodyPr/>
          <a:lstStyle/>
          <a:p>
            <a:fld id="{3CA76677-E548-4ABB-8C24-D80D906C4A63}" type="datetime1">
              <a:rPr lang="en-US" smtClean="0"/>
              <a:t>11/18/2019</a:t>
            </a:fld>
            <a:endParaRPr lang="en-US"/>
          </a:p>
        </p:txBody>
      </p:sp>
      <p:sp>
        <p:nvSpPr>
          <p:cNvPr id="4" name="Footer Placeholder 3">
            <a:extLst>
              <a:ext uri="{FF2B5EF4-FFF2-40B4-BE49-F238E27FC236}">
                <a16:creationId xmlns:a16="http://schemas.microsoft.com/office/drawing/2014/main" id="{D21FCAAB-3C8D-41B9-BDCA-55AA3058554D}"/>
              </a:ext>
            </a:extLst>
          </p:cNvPr>
          <p:cNvSpPr>
            <a:spLocks noGrp="1"/>
          </p:cNvSpPr>
          <p:nvPr>
            <p:ph type="ftr" sz="quarter" idx="11"/>
          </p:nvPr>
        </p:nvSpPr>
        <p:spPr/>
        <p:txBody>
          <a:bodyPr/>
          <a:lstStyle/>
          <a:p>
            <a:r>
              <a:rPr lang="en-US"/>
              <a:t>Sunday Morning - Magnificat Conference</a:t>
            </a:r>
          </a:p>
        </p:txBody>
      </p:sp>
      <p:sp>
        <p:nvSpPr>
          <p:cNvPr id="5" name="Slide Number Placeholder 4">
            <a:extLst>
              <a:ext uri="{FF2B5EF4-FFF2-40B4-BE49-F238E27FC236}">
                <a16:creationId xmlns:a16="http://schemas.microsoft.com/office/drawing/2014/main" id="{473D6124-BB8E-418A-B345-8B1C8E344194}"/>
              </a:ext>
            </a:extLst>
          </p:cNvPr>
          <p:cNvSpPr>
            <a:spLocks noGrp="1"/>
          </p:cNvSpPr>
          <p:nvPr>
            <p:ph type="sldNum" sz="quarter" idx="12"/>
          </p:nvPr>
        </p:nvSpPr>
        <p:spPr/>
        <p:txBody>
          <a:bodyPr/>
          <a:lstStyle/>
          <a:p>
            <a:fld id="{A8A5D3AE-5ED4-4D39-93AE-A7598B08953C}" type="slidenum">
              <a:rPr lang="en-US" smtClean="0"/>
              <a:t>2</a:t>
            </a:fld>
            <a:endParaRPr lang="en-US"/>
          </a:p>
        </p:txBody>
      </p:sp>
    </p:spTree>
    <p:extLst>
      <p:ext uri="{BB962C8B-B14F-4D97-AF65-F5344CB8AC3E}">
        <p14:creationId xmlns:p14="http://schemas.microsoft.com/office/powerpoint/2010/main" val="60144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2A5F716-98EF-42EF-A471-87C6DFDCC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5" name="Freeform: Shape 14">
            <a:extLst>
              <a:ext uri="{FF2B5EF4-FFF2-40B4-BE49-F238E27FC236}">
                <a16:creationId xmlns:a16="http://schemas.microsoft.com/office/drawing/2014/main" id="{B87687D8-4EF1-4EF2-BF7E-74BB4A3D1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30093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8" name="Content Placeholder 7" descr="A group of people in a room&#10;&#10;Description automatically generated">
            <a:extLst>
              <a:ext uri="{FF2B5EF4-FFF2-40B4-BE49-F238E27FC236}">
                <a16:creationId xmlns:a16="http://schemas.microsoft.com/office/drawing/2014/main" id="{61091A14-A1D2-4BBE-A475-258569012A76}"/>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764" r="9956" b="-1"/>
          <a:stretch/>
        </p:blipFill>
        <p:spPr>
          <a:xfrm>
            <a:off x="2354578" y="544297"/>
            <a:ext cx="7761924" cy="5343065"/>
          </a:xfrm>
          <a:custGeom>
            <a:avLst/>
            <a:gdLst>
              <a:gd name="connsiteX0" fmla="*/ 3025687 w 7761924"/>
              <a:gd name="connsiteY0" fmla="*/ 76 h 5343065"/>
              <a:gd name="connsiteX1" fmla="*/ 3372722 w 7761924"/>
              <a:gd name="connsiteY1" fmla="*/ 16088 h 5343065"/>
              <a:gd name="connsiteX2" fmla="*/ 7761924 w 7761924"/>
              <a:gd name="connsiteY2" fmla="*/ 3316816 h 5343065"/>
              <a:gd name="connsiteX3" fmla="*/ 3701109 w 7761924"/>
              <a:gd name="connsiteY3" fmla="*/ 5320611 h 5343065"/>
              <a:gd name="connsiteX4" fmla="*/ 36290 w 7761924"/>
              <a:gd name="connsiteY4" fmla="*/ 2696959 h 5343065"/>
              <a:gd name="connsiteX5" fmla="*/ 3025687 w 7761924"/>
              <a:gd name="connsiteY5" fmla="*/ 76 h 534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
        <p:nvSpPr>
          <p:cNvPr id="2" name="TextBox 1">
            <a:extLst>
              <a:ext uri="{FF2B5EF4-FFF2-40B4-BE49-F238E27FC236}">
                <a16:creationId xmlns:a16="http://schemas.microsoft.com/office/drawing/2014/main" id="{C82264B5-D84C-460F-A339-C2E02B7D8290}"/>
              </a:ext>
            </a:extLst>
          </p:cNvPr>
          <p:cNvSpPr txBox="1"/>
          <p:nvPr/>
        </p:nvSpPr>
        <p:spPr>
          <a:xfrm>
            <a:off x="8275293" y="5594599"/>
            <a:ext cx="3682418" cy="1077218"/>
          </a:xfrm>
          <a:prstGeom prst="rect">
            <a:avLst/>
          </a:prstGeom>
          <a:noFill/>
        </p:spPr>
        <p:txBody>
          <a:bodyPr wrap="none" rtlCol="0">
            <a:spAutoFit/>
          </a:bodyPr>
          <a:lstStyle/>
          <a:p>
            <a:r>
              <a:rPr lang="en-US" sz="3200" dirty="0"/>
              <a:t>Then, the Holy Spirit </a:t>
            </a:r>
          </a:p>
          <a:p>
            <a:r>
              <a:rPr lang="en-US" sz="3200" dirty="0"/>
              <a:t>showed up!</a:t>
            </a:r>
          </a:p>
        </p:txBody>
      </p:sp>
      <p:sp>
        <p:nvSpPr>
          <p:cNvPr id="3" name="TextBox 2">
            <a:extLst>
              <a:ext uri="{FF2B5EF4-FFF2-40B4-BE49-F238E27FC236}">
                <a16:creationId xmlns:a16="http://schemas.microsoft.com/office/drawing/2014/main" id="{91A71658-0F07-48C8-8DB4-1AE9217D6758}"/>
              </a:ext>
            </a:extLst>
          </p:cNvPr>
          <p:cNvSpPr txBox="1"/>
          <p:nvPr/>
        </p:nvSpPr>
        <p:spPr>
          <a:xfrm>
            <a:off x="615245" y="585917"/>
            <a:ext cx="2597186" cy="769441"/>
          </a:xfrm>
          <a:prstGeom prst="rect">
            <a:avLst/>
          </a:prstGeom>
          <a:noFill/>
        </p:spPr>
        <p:txBody>
          <a:bodyPr wrap="none" rtlCol="0">
            <a:spAutoFit/>
          </a:bodyPr>
          <a:lstStyle/>
          <a:p>
            <a:r>
              <a:rPr lang="en-US" sz="4400" dirty="0"/>
              <a:t>Acts 2: 1-4</a:t>
            </a:r>
          </a:p>
        </p:txBody>
      </p:sp>
      <p:sp>
        <p:nvSpPr>
          <p:cNvPr id="4" name="Date Placeholder 3">
            <a:extLst>
              <a:ext uri="{FF2B5EF4-FFF2-40B4-BE49-F238E27FC236}">
                <a16:creationId xmlns:a16="http://schemas.microsoft.com/office/drawing/2014/main" id="{52E5617F-EEB4-4B62-880D-AFCB56C0F50D}"/>
              </a:ext>
            </a:extLst>
          </p:cNvPr>
          <p:cNvSpPr>
            <a:spLocks noGrp="1"/>
          </p:cNvSpPr>
          <p:nvPr>
            <p:ph type="dt" sz="half" idx="10"/>
          </p:nvPr>
        </p:nvSpPr>
        <p:spPr/>
        <p:txBody>
          <a:bodyPr/>
          <a:lstStyle/>
          <a:p>
            <a:fld id="{8640F317-3647-4FB9-A7A3-7916C82DE4B4}" type="datetime1">
              <a:rPr lang="en-US" smtClean="0"/>
              <a:t>11/18/2019</a:t>
            </a:fld>
            <a:endParaRPr lang="en-US"/>
          </a:p>
        </p:txBody>
      </p:sp>
      <p:sp>
        <p:nvSpPr>
          <p:cNvPr id="5" name="Footer Placeholder 4">
            <a:extLst>
              <a:ext uri="{FF2B5EF4-FFF2-40B4-BE49-F238E27FC236}">
                <a16:creationId xmlns:a16="http://schemas.microsoft.com/office/drawing/2014/main" id="{C79B8B17-E4C7-4D7B-AFB3-34425EC98985}"/>
              </a:ext>
            </a:extLst>
          </p:cNvPr>
          <p:cNvSpPr>
            <a:spLocks noGrp="1"/>
          </p:cNvSpPr>
          <p:nvPr>
            <p:ph type="ftr" sz="quarter" idx="11"/>
          </p:nvPr>
        </p:nvSpPr>
        <p:spPr/>
        <p:txBody>
          <a:bodyPr/>
          <a:lstStyle/>
          <a:p>
            <a:r>
              <a:rPr lang="en-US"/>
              <a:t>Sunday Morning - Magnificat Conference</a:t>
            </a:r>
          </a:p>
        </p:txBody>
      </p:sp>
      <p:sp>
        <p:nvSpPr>
          <p:cNvPr id="6" name="Slide Number Placeholder 5">
            <a:extLst>
              <a:ext uri="{FF2B5EF4-FFF2-40B4-BE49-F238E27FC236}">
                <a16:creationId xmlns:a16="http://schemas.microsoft.com/office/drawing/2014/main" id="{1FAA04A9-32E5-4CF3-85EF-A1989E84C85E}"/>
              </a:ext>
            </a:extLst>
          </p:cNvPr>
          <p:cNvSpPr>
            <a:spLocks noGrp="1"/>
          </p:cNvSpPr>
          <p:nvPr>
            <p:ph type="sldNum" sz="quarter" idx="12"/>
          </p:nvPr>
        </p:nvSpPr>
        <p:spPr/>
        <p:txBody>
          <a:bodyPr/>
          <a:lstStyle/>
          <a:p>
            <a:fld id="{A8A5D3AE-5ED4-4D39-93AE-A7598B08953C}" type="slidenum">
              <a:rPr lang="en-US" smtClean="0"/>
              <a:t>3</a:t>
            </a:fld>
            <a:endParaRPr lang="en-US"/>
          </a:p>
        </p:txBody>
      </p:sp>
    </p:spTree>
    <p:extLst>
      <p:ext uri="{BB962C8B-B14F-4D97-AF65-F5344CB8AC3E}">
        <p14:creationId xmlns:p14="http://schemas.microsoft.com/office/powerpoint/2010/main" val="379882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C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303FFB-6A3E-41D3-9BFB-4759D98BC021}"/>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dirty="0">
                <a:solidFill>
                  <a:srgbClr val="FFFFFF"/>
                </a:solidFill>
              </a:rPr>
              <a:t>Acts 1:8</a:t>
            </a:r>
            <a:br>
              <a:rPr lang="en-US" dirty="0">
                <a:solidFill>
                  <a:srgbClr val="FFFFFF"/>
                </a:solidFill>
              </a:rPr>
            </a:br>
            <a:r>
              <a:rPr lang="en-US" sz="2800" dirty="0">
                <a:solidFill>
                  <a:srgbClr val="FFFFFF"/>
                </a:solidFill>
              </a:rPr>
              <a:t>… you will be My witnesses…</a:t>
            </a:r>
            <a:br>
              <a:rPr lang="en-US" sz="2800" dirty="0">
                <a:solidFill>
                  <a:srgbClr val="FFFFFF"/>
                </a:solidFill>
              </a:rPr>
            </a:br>
            <a:endParaRPr lang="en-US" sz="2800" dirty="0">
              <a:solidFill>
                <a:srgbClr val="FFFFFF"/>
              </a:solidFill>
            </a:endParaRP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89AE42E3-344D-4982-84BF-7037D8F12016}"/>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214" r="4109"/>
          <a:stretch/>
        </p:blipFill>
        <p:spPr>
          <a:xfrm>
            <a:off x="976251" y="942538"/>
            <a:ext cx="7163222" cy="4808332"/>
          </a:xfrm>
          <a:prstGeom prst="rect">
            <a:avLst/>
          </a:prstGeom>
          <a:effectLst/>
        </p:spPr>
      </p:pic>
      <p:sp>
        <p:nvSpPr>
          <p:cNvPr id="3" name="Date Placeholder 2">
            <a:extLst>
              <a:ext uri="{FF2B5EF4-FFF2-40B4-BE49-F238E27FC236}">
                <a16:creationId xmlns:a16="http://schemas.microsoft.com/office/drawing/2014/main" id="{5FCEE228-CF31-4571-8330-7DDC21B8513C}"/>
              </a:ext>
            </a:extLst>
          </p:cNvPr>
          <p:cNvSpPr>
            <a:spLocks noGrp="1"/>
          </p:cNvSpPr>
          <p:nvPr>
            <p:ph type="dt" sz="half" idx="10"/>
          </p:nvPr>
        </p:nvSpPr>
        <p:spPr/>
        <p:txBody>
          <a:bodyPr/>
          <a:lstStyle/>
          <a:p>
            <a:fld id="{8AF11D9E-B6D9-4507-87DA-2C88E3B5F2F7}" type="datetime1">
              <a:rPr lang="en-US" smtClean="0"/>
              <a:t>11/18/2019</a:t>
            </a:fld>
            <a:endParaRPr lang="en-US"/>
          </a:p>
        </p:txBody>
      </p:sp>
      <p:sp>
        <p:nvSpPr>
          <p:cNvPr id="4" name="Footer Placeholder 3">
            <a:extLst>
              <a:ext uri="{FF2B5EF4-FFF2-40B4-BE49-F238E27FC236}">
                <a16:creationId xmlns:a16="http://schemas.microsoft.com/office/drawing/2014/main" id="{C59DE3B3-F0FF-44D1-9A63-761BDACA4090}"/>
              </a:ext>
            </a:extLst>
          </p:cNvPr>
          <p:cNvSpPr>
            <a:spLocks noGrp="1"/>
          </p:cNvSpPr>
          <p:nvPr>
            <p:ph type="ftr" sz="quarter" idx="11"/>
          </p:nvPr>
        </p:nvSpPr>
        <p:spPr/>
        <p:txBody>
          <a:bodyPr/>
          <a:lstStyle/>
          <a:p>
            <a:r>
              <a:rPr lang="en-US"/>
              <a:t>Sunday Morning - Magnificat Conference</a:t>
            </a:r>
          </a:p>
        </p:txBody>
      </p:sp>
      <p:sp>
        <p:nvSpPr>
          <p:cNvPr id="6" name="Slide Number Placeholder 5">
            <a:extLst>
              <a:ext uri="{FF2B5EF4-FFF2-40B4-BE49-F238E27FC236}">
                <a16:creationId xmlns:a16="http://schemas.microsoft.com/office/drawing/2014/main" id="{2CDD67F8-CE8B-4F4C-85AD-7FCB2C7AA817}"/>
              </a:ext>
            </a:extLst>
          </p:cNvPr>
          <p:cNvSpPr>
            <a:spLocks noGrp="1"/>
          </p:cNvSpPr>
          <p:nvPr>
            <p:ph type="sldNum" sz="quarter" idx="12"/>
          </p:nvPr>
        </p:nvSpPr>
        <p:spPr/>
        <p:txBody>
          <a:bodyPr/>
          <a:lstStyle/>
          <a:p>
            <a:fld id="{A8A5D3AE-5ED4-4D39-93AE-A7598B08953C}" type="slidenum">
              <a:rPr lang="en-US" smtClean="0"/>
              <a:t>4</a:t>
            </a:fld>
            <a:endParaRPr lang="en-US"/>
          </a:p>
        </p:txBody>
      </p:sp>
    </p:spTree>
    <p:extLst>
      <p:ext uri="{BB962C8B-B14F-4D97-AF65-F5344CB8AC3E}">
        <p14:creationId xmlns:p14="http://schemas.microsoft.com/office/powerpoint/2010/main" val="3669767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DC3A0-5F59-4823-B027-F92112E13790}"/>
              </a:ext>
            </a:extLst>
          </p:cNvPr>
          <p:cNvSpPr>
            <a:spLocks noGrp="1"/>
          </p:cNvSpPr>
          <p:nvPr>
            <p:ph type="title"/>
          </p:nvPr>
        </p:nvSpPr>
        <p:spPr/>
        <p:txBody>
          <a:bodyPr/>
          <a:lstStyle/>
          <a:p>
            <a:r>
              <a:rPr lang="en-US" dirty="0">
                <a:solidFill>
                  <a:schemeClr val="tx1">
                    <a:lumMod val="75000"/>
                    <a:lumOff val="25000"/>
                  </a:schemeClr>
                </a:solidFill>
              </a:rPr>
              <a:t>Do whatever He tells you…John 2: 5</a:t>
            </a:r>
            <a:endParaRPr lang="en-US" dirty="0"/>
          </a:p>
        </p:txBody>
      </p:sp>
      <p:pic>
        <p:nvPicPr>
          <p:cNvPr id="1026" name="Picture 2" descr="Image result for do whatever he tells you">
            <a:extLst>
              <a:ext uri="{FF2B5EF4-FFF2-40B4-BE49-F238E27FC236}">
                <a16:creationId xmlns:a16="http://schemas.microsoft.com/office/drawing/2014/main" id="{10080980-4CB7-47C4-8F6F-D226BABC867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462264"/>
            <a:ext cx="10515600" cy="5030611"/>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42D19102-F9AE-4C02-93D6-D5AF8A495282}"/>
              </a:ext>
            </a:extLst>
          </p:cNvPr>
          <p:cNvSpPr>
            <a:spLocks noGrp="1"/>
          </p:cNvSpPr>
          <p:nvPr>
            <p:ph type="dt" sz="half" idx="10"/>
          </p:nvPr>
        </p:nvSpPr>
        <p:spPr/>
        <p:txBody>
          <a:bodyPr/>
          <a:lstStyle/>
          <a:p>
            <a:fld id="{CA463887-F8D2-4FDE-9F05-58332D7FAC43}" type="datetime1">
              <a:rPr lang="en-US" smtClean="0"/>
              <a:t>11/18/2019</a:t>
            </a:fld>
            <a:endParaRPr lang="en-US"/>
          </a:p>
        </p:txBody>
      </p:sp>
      <p:sp>
        <p:nvSpPr>
          <p:cNvPr id="5" name="Footer Placeholder 4">
            <a:extLst>
              <a:ext uri="{FF2B5EF4-FFF2-40B4-BE49-F238E27FC236}">
                <a16:creationId xmlns:a16="http://schemas.microsoft.com/office/drawing/2014/main" id="{03395128-CCBE-464A-A9A2-4C7E1D6D193D}"/>
              </a:ext>
            </a:extLst>
          </p:cNvPr>
          <p:cNvSpPr>
            <a:spLocks noGrp="1"/>
          </p:cNvSpPr>
          <p:nvPr>
            <p:ph type="ftr" sz="quarter" idx="11"/>
          </p:nvPr>
        </p:nvSpPr>
        <p:spPr/>
        <p:txBody>
          <a:bodyPr/>
          <a:lstStyle/>
          <a:p>
            <a:r>
              <a:rPr lang="en-US"/>
              <a:t>Sunday Morning - Magnificat Conference</a:t>
            </a:r>
          </a:p>
        </p:txBody>
      </p:sp>
      <p:sp>
        <p:nvSpPr>
          <p:cNvPr id="6" name="Slide Number Placeholder 5">
            <a:extLst>
              <a:ext uri="{FF2B5EF4-FFF2-40B4-BE49-F238E27FC236}">
                <a16:creationId xmlns:a16="http://schemas.microsoft.com/office/drawing/2014/main" id="{70820E78-3E63-41E4-A720-4256389DA152}"/>
              </a:ext>
            </a:extLst>
          </p:cNvPr>
          <p:cNvSpPr>
            <a:spLocks noGrp="1"/>
          </p:cNvSpPr>
          <p:nvPr>
            <p:ph type="sldNum" sz="quarter" idx="12"/>
          </p:nvPr>
        </p:nvSpPr>
        <p:spPr/>
        <p:txBody>
          <a:bodyPr/>
          <a:lstStyle/>
          <a:p>
            <a:fld id="{A8A5D3AE-5ED4-4D39-93AE-A7598B08953C}" type="slidenum">
              <a:rPr lang="en-US" smtClean="0"/>
              <a:t>5</a:t>
            </a:fld>
            <a:endParaRPr lang="en-US"/>
          </a:p>
        </p:txBody>
      </p:sp>
    </p:spTree>
    <p:extLst>
      <p:ext uri="{BB962C8B-B14F-4D97-AF65-F5344CB8AC3E}">
        <p14:creationId xmlns:p14="http://schemas.microsoft.com/office/powerpoint/2010/main" val="371766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A826B85-D58A-48FB-ABB8-881A5F8CC2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DFC423-4895-4EAF-9D30-DEB1653717F5}"/>
              </a:ext>
            </a:extLst>
          </p:cNvPr>
          <p:cNvSpPr>
            <a:spLocks noGrp="1"/>
          </p:cNvSpPr>
          <p:nvPr>
            <p:ph type="title"/>
          </p:nvPr>
        </p:nvSpPr>
        <p:spPr>
          <a:xfrm>
            <a:off x="960120" y="5419725"/>
            <a:ext cx="10271760" cy="936626"/>
          </a:xfrm>
        </p:spPr>
        <p:txBody>
          <a:bodyPr vert="horz" lIns="91440" tIns="45720" rIns="91440" bIns="45720" rtlCol="0" anchor="ctr">
            <a:normAutofit/>
          </a:bodyPr>
          <a:lstStyle/>
          <a:p>
            <a:pPr algn="ctr"/>
            <a:r>
              <a:rPr lang="en-US" sz="4000" b="1" dirty="0">
                <a:latin typeface="+mn-lt"/>
              </a:rPr>
              <a:t>Be a fragrant flower in Mary’s garden!</a:t>
            </a:r>
          </a:p>
        </p:txBody>
      </p:sp>
      <p:sp>
        <p:nvSpPr>
          <p:cNvPr id="73" name="Rounded Rectangle 5">
            <a:extLst>
              <a:ext uri="{FF2B5EF4-FFF2-40B4-BE49-F238E27FC236}">
                <a16:creationId xmlns:a16="http://schemas.microsoft.com/office/drawing/2014/main" id="{20B579A7-44A3-4863-B4F6-E1E3D667A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120" y="990600"/>
            <a:ext cx="10271760" cy="43053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flower garden">
            <a:extLst>
              <a:ext uri="{FF2B5EF4-FFF2-40B4-BE49-F238E27FC236}">
                <a16:creationId xmlns:a16="http://schemas.microsoft.com/office/drawing/2014/main" id="{46963C66-0551-4D37-9A0F-5BBBA40AF98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493" r="-1" b="12582"/>
          <a:stretch/>
        </p:blipFill>
        <p:spPr bwMode="auto">
          <a:xfrm>
            <a:off x="1281684" y="1309878"/>
            <a:ext cx="9628632" cy="3666744"/>
          </a:xfrm>
          <a:prstGeom prst="rect">
            <a:avLst/>
          </a:prstGeom>
          <a:noFill/>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A1EDE60-7FA7-4FBA-9FAA-47BC60173151}"/>
              </a:ext>
            </a:extLst>
          </p:cNvPr>
          <p:cNvSpPr txBox="1"/>
          <p:nvPr/>
        </p:nvSpPr>
        <p:spPr>
          <a:xfrm>
            <a:off x="3363686" y="342900"/>
            <a:ext cx="5789277" cy="646331"/>
          </a:xfrm>
          <a:prstGeom prst="rect">
            <a:avLst/>
          </a:prstGeom>
          <a:noFill/>
        </p:spPr>
        <p:txBody>
          <a:bodyPr wrap="none" rtlCol="0">
            <a:spAutoFit/>
          </a:bodyPr>
          <a:lstStyle/>
          <a:p>
            <a:r>
              <a:rPr lang="en-US" sz="3600" b="1" dirty="0"/>
              <a:t>Bloom where you’re planted!</a:t>
            </a:r>
          </a:p>
        </p:txBody>
      </p:sp>
      <p:sp>
        <p:nvSpPr>
          <p:cNvPr id="5" name="Date Placeholder 4">
            <a:extLst>
              <a:ext uri="{FF2B5EF4-FFF2-40B4-BE49-F238E27FC236}">
                <a16:creationId xmlns:a16="http://schemas.microsoft.com/office/drawing/2014/main" id="{B5313F2E-1FD6-4885-BF91-CCC4243A81B0}"/>
              </a:ext>
            </a:extLst>
          </p:cNvPr>
          <p:cNvSpPr>
            <a:spLocks noGrp="1"/>
          </p:cNvSpPr>
          <p:nvPr>
            <p:ph type="dt" sz="half" idx="10"/>
          </p:nvPr>
        </p:nvSpPr>
        <p:spPr/>
        <p:txBody>
          <a:bodyPr/>
          <a:lstStyle/>
          <a:p>
            <a:fld id="{EB758868-D5A2-488B-B42E-08E19C04EAD1}" type="datetime1">
              <a:rPr lang="en-US" smtClean="0"/>
              <a:t>11/18/2019</a:t>
            </a:fld>
            <a:endParaRPr lang="en-US"/>
          </a:p>
        </p:txBody>
      </p:sp>
      <p:sp>
        <p:nvSpPr>
          <p:cNvPr id="6" name="Footer Placeholder 5">
            <a:extLst>
              <a:ext uri="{FF2B5EF4-FFF2-40B4-BE49-F238E27FC236}">
                <a16:creationId xmlns:a16="http://schemas.microsoft.com/office/drawing/2014/main" id="{DF09220A-1D77-45A8-9583-E431D352E99D}"/>
              </a:ext>
            </a:extLst>
          </p:cNvPr>
          <p:cNvSpPr>
            <a:spLocks noGrp="1"/>
          </p:cNvSpPr>
          <p:nvPr>
            <p:ph type="ftr" sz="quarter" idx="11"/>
          </p:nvPr>
        </p:nvSpPr>
        <p:spPr/>
        <p:txBody>
          <a:bodyPr/>
          <a:lstStyle/>
          <a:p>
            <a:r>
              <a:rPr lang="en-US"/>
              <a:t>Sunday Morning - Magnificat Conference</a:t>
            </a:r>
          </a:p>
        </p:txBody>
      </p:sp>
      <p:sp>
        <p:nvSpPr>
          <p:cNvPr id="7" name="Slide Number Placeholder 6">
            <a:extLst>
              <a:ext uri="{FF2B5EF4-FFF2-40B4-BE49-F238E27FC236}">
                <a16:creationId xmlns:a16="http://schemas.microsoft.com/office/drawing/2014/main" id="{EA8CC272-E6FD-46D9-BE9F-44AB989C98AD}"/>
              </a:ext>
            </a:extLst>
          </p:cNvPr>
          <p:cNvSpPr>
            <a:spLocks noGrp="1"/>
          </p:cNvSpPr>
          <p:nvPr>
            <p:ph type="sldNum" sz="quarter" idx="12"/>
          </p:nvPr>
        </p:nvSpPr>
        <p:spPr/>
        <p:txBody>
          <a:bodyPr/>
          <a:lstStyle/>
          <a:p>
            <a:fld id="{A8A5D3AE-5ED4-4D39-93AE-A7598B08953C}" type="slidenum">
              <a:rPr lang="en-US" smtClean="0"/>
              <a:t>6</a:t>
            </a:fld>
            <a:endParaRPr lang="en-US"/>
          </a:p>
        </p:txBody>
      </p:sp>
    </p:spTree>
    <p:extLst>
      <p:ext uri="{BB962C8B-B14F-4D97-AF65-F5344CB8AC3E}">
        <p14:creationId xmlns:p14="http://schemas.microsoft.com/office/powerpoint/2010/main" val="1236902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56BC-BE8A-4879-BAA0-A4932D038E81}"/>
              </a:ext>
            </a:extLst>
          </p:cNvPr>
          <p:cNvSpPr>
            <a:spLocks noGrp="1"/>
          </p:cNvSpPr>
          <p:nvPr>
            <p:ph type="title"/>
          </p:nvPr>
        </p:nvSpPr>
        <p:spPr/>
        <p:txBody>
          <a:bodyPr/>
          <a:lstStyle/>
          <a:p>
            <a:pPr algn="ctr"/>
            <a:r>
              <a:rPr lang="en-US" i="1" dirty="0"/>
              <a:t>Bloom Where You’re Planted </a:t>
            </a:r>
            <a:r>
              <a:rPr lang="en-US" sz="1000" i="1" dirty="0"/>
              <a:t>Rev. Carey Landry</a:t>
            </a:r>
            <a:r>
              <a:rPr lang="en-US" i="1" dirty="0"/>
              <a:t> </a:t>
            </a:r>
            <a:br>
              <a:rPr lang="en-US" i="1" dirty="0"/>
            </a:br>
            <a:endParaRPr lang="en-US" dirty="0"/>
          </a:p>
        </p:txBody>
      </p:sp>
      <p:sp>
        <p:nvSpPr>
          <p:cNvPr id="3" name="Content Placeholder 2">
            <a:extLst>
              <a:ext uri="{FF2B5EF4-FFF2-40B4-BE49-F238E27FC236}">
                <a16:creationId xmlns:a16="http://schemas.microsoft.com/office/drawing/2014/main" id="{A977A8E4-2ED4-41F3-AD27-6504434F0D4D}"/>
              </a:ext>
            </a:extLst>
          </p:cNvPr>
          <p:cNvSpPr>
            <a:spLocks noGrp="1"/>
          </p:cNvSpPr>
          <p:nvPr>
            <p:ph idx="1"/>
          </p:nvPr>
        </p:nvSpPr>
        <p:spPr>
          <a:xfrm>
            <a:off x="838200" y="1082351"/>
            <a:ext cx="10515600" cy="5131934"/>
          </a:xfrm>
        </p:spPr>
        <p:txBody>
          <a:bodyPr>
            <a:normAutofit/>
          </a:bodyPr>
          <a:lstStyle/>
          <a:p>
            <a:pPr marL="0" indent="0">
              <a:buNone/>
            </a:pPr>
            <a:r>
              <a:rPr lang="en-US" i="1" dirty="0"/>
              <a:t>Look at the flowers, look at them growing; they never worry; they never work; yet look at the way our Father clothes them, each with a beauty all of its own</a:t>
            </a:r>
          </a:p>
          <a:p>
            <a:pPr marL="0" indent="0">
              <a:buNone/>
            </a:pPr>
            <a:r>
              <a:rPr lang="en-US" i="1" dirty="0"/>
              <a:t>Some plant the seeds that others ill water, but in all things,  God gives the growth. Come, let Him garden the flowers within you; come and discover some you’ve never known.</a:t>
            </a:r>
          </a:p>
          <a:p>
            <a:pPr marL="0" indent="0">
              <a:buNone/>
            </a:pPr>
            <a:r>
              <a:rPr lang="en-US" i="1" dirty="0"/>
              <a:t>Look at the love that lies deep within you. Let yourself be! Let yourself be! Look at the gifts you have been given. Let them go free. Let them go free.</a:t>
            </a:r>
          </a:p>
          <a:p>
            <a:pPr marL="0" indent="0">
              <a:buNone/>
            </a:pPr>
            <a:r>
              <a:rPr lang="en-US" i="1" dirty="0"/>
              <a:t>Bloom, bloom, bloom where you’re planted. You will find your way. </a:t>
            </a:r>
          </a:p>
          <a:p>
            <a:pPr marL="0" indent="0">
              <a:buNone/>
            </a:pPr>
            <a:r>
              <a:rPr lang="en-US" i="1" dirty="0"/>
              <a:t>Bloom, bloom, bloom where you’re planted. You will have your day. </a:t>
            </a:r>
          </a:p>
          <a:p>
            <a:pPr marL="0" indent="0">
              <a:buNone/>
            </a:pPr>
            <a:endParaRPr lang="en-US" i="1" dirty="0"/>
          </a:p>
        </p:txBody>
      </p:sp>
      <p:sp>
        <p:nvSpPr>
          <p:cNvPr id="4" name="Date Placeholder 3">
            <a:extLst>
              <a:ext uri="{FF2B5EF4-FFF2-40B4-BE49-F238E27FC236}">
                <a16:creationId xmlns:a16="http://schemas.microsoft.com/office/drawing/2014/main" id="{54F18A6D-96D4-48CF-BF44-FB168686A0CE}"/>
              </a:ext>
            </a:extLst>
          </p:cNvPr>
          <p:cNvSpPr>
            <a:spLocks noGrp="1"/>
          </p:cNvSpPr>
          <p:nvPr>
            <p:ph type="dt" sz="half" idx="10"/>
          </p:nvPr>
        </p:nvSpPr>
        <p:spPr/>
        <p:txBody>
          <a:bodyPr/>
          <a:lstStyle/>
          <a:p>
            <a:fld id="{C1B6635A-FA60-47C0-8BCB-5580C73407A3}" type="datetime1">
              <a:rPr lang="en-US" smtClean="0"/>
              <a:t>11/18/2019</a:t>
            </a:fld>
            <a:endParaRPr lang="en-US"/>
          </a:p>
        </p:txBody>
      </p:sp>
      <p:sp>
        <p:nvSpPr>
          <p:cNvPr id="5" name="Footer Placeholder 4">
            <a:extLst>
              <a:ext uri="{FF2B5EF4-FFF2-40B4-BE49-F238E27FC236}">
                <a16:creationId xmlns:a16="http://schemas.microsoft.com/office/drawing/2014/main" id="{480BFD9F-8640-429C-865D-726164D0B388}"/>
              </a:ext>
            </a:extLst>
          </p:cNvPr>
          <p:cNvSpPr>
            <a:spLocks noGrp="1"/>
          </p:cNvSpPr>
          <p:nvPr>
            <p:ph type="ftr" sz="quarter" idx="11"/>
          </p:nvPr>
        </p:nvSpPr>
        <p:spPr/>
        <p:txBody>
          <a:bodyPr/>
          <a:lstStyle/>
          <a:p>
            <a:r>
              <a:rPr lang="en-US"/>
              <a:t>Sunday Morning - Magnificat Conference</a:t>
            </a:r>
          </a:p>
        </p:txBody>
      </p:sp>
      <p:sp>
        <p:nvSpPr>
          <p:cNvPr id="6" name="Slide Number Placeholder 5">
            <a:extLst>
              <a:ext uri="{FF2B5EF4-FFF2-40B4-BE49-F238E27FC236}">
                <a16:creationId xmlns:a16="http://schemas.microsoft.com/office/drawing/2014/main" id="{3DB50994-57DA-47C6-80EC-AB7CC149C7E8}"/>
              </a:ext>
            </a:extLst>
          </p:cNvPr>
          <p:cNvSpPr>
            <a:spLocks noGrp="1"/>
          </p:cNvSpPr>
          <p:nvPr>
            <p:ph type="sldNum" sz="quarter" idx="12"/>
          </p:nvPr>
        </p:nvSpPr>
        <p:spPr/>
        <p:txBody>
          <a:bodyPr/>
          <a:lstStyle/>
          <a:p>
            <a:fld id="{A8A5D3AE-5ED4-4D39-93AE-A7598B08953C}" type="slidenum">
              <a:rPr lang="en-US" smtClean="0"/>
              <a:t>7</a:t>
            </a:fld>
            <a:endParaRPr lang="en-US"/>
          </a:p>
        </p:txBody>
      </p:sp>
    </p:spTree>
    <p:extLst>
      <p:ext uri="{BB962C8B-B14F-4D97-AF65-F5344CB8AC3E}">
        <p14:creationId xmlns:p14="http://schemas.microsoft.com/office/powerpoint/2010/main" val="457543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352</Words>
  <Application>Microsoft Office PowerPoint</Application>
  <PresentationFormat>Widescreen</PresentationFormat>
  <Paragraphs>52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Rockwell</vt:lpstr>
      <vt:lpstr>Office Theme</vt:lpstr>
      <vt:lpstr>Acts 1: 13: We entered the Upper Room </vt:lpstr>
      <vt:lpstr>Acts 1:14 All devoted themselves in one accord to prayer</vt:lpstr>
      <vt:lpstr>PowerPoint Presentation</vt:lpstr>
      <vt:lpstr>Acts 1:8 … you will be My witnesses… </vt:lpstr>
      <vt:lpstr>Do whatever He tells you…John 2: 5</vt:lpstr>
      <vt:lpstr>Be a fragrant flower in Mary’s garden!</vt:lpstr>
      <vt:lpstr>Bloom Where You’re Planted Rev. Carey Landry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Wilson</dc:creator>
  <cp:lastModifiedBy>Mary Wilson</cp:lastModifiedBy>
  <cp:revision>8</cp:revision>
  <cp:lastPrinted>2019-07-10T19:01:08Z</cp:lastPrinted>
  <dcterms:created xsi:type="dcterms:W3CDTF">2019-07-10T00:08:27Z</dcterms:created>
  <dcterms:modified xsi:type="dcterms:W3CDTF">2019-11-18T19:31:35Z</dcterms:modified>
</cp:coreProperties>
</file>